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60" r:id="rId8"/>
    <p:sldId id="259" r:id="rId9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30" d="100"/>
          <a:sy n="30" d="100"/>
        </p:scale>
        <p:origin x="2486" y="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20/06/2025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20/06/2025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20/06/2025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20/06/2025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20/06/2025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20/06/2025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20/06/2025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20/06/2025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20/06/2025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20/06/2025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20/06/2025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20/06/2025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188462" y="1905143"/>
            <a:ext cx="11339075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Po </a:t>
            </a:r>
            <a:r>
              <a:rPr lang="es-ES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udhëtoni</a:t>
            </a:r>
            <a:r>
              <a:rPr lang="es-E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s-ES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jashtë</a:t>
            </a:r>
            <a:r>
              <a:rPr lang="es-E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s-ES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Shqip</a:t>
            </a:r>
            <a:r>
              <a:rPr lang="en-US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ëri</a:t>
            </a:r>
            <a:r>
              <a:rPr lang="en-U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-</a:t>
            </a:r>
            <a:r>
              <a:rPr lang="es-ES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së</a:t>
            </a:r>
            <a:r>
              <a:rPr lang="es-E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1416205" y="13328434"/>
            <a:ext cx="108930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Shkrepni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foto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të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bimëve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të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preferuara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herë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të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dëshironi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Por,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mos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 i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merrni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 me vete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në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vendet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tuaja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225346"/>
            <a:ext cx="10883590" cy="3252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Ju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mund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të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përhapni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parazitë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të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rinj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teksa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i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mbani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ato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në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bagazhet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tuaja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40677" y="770806"/>
            <a:ext cx="1343464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MBANI NATYRËN TË SHËNDETSHME,</a:t>
            </a:r>
            <a:br>
              <a:rPr lang="es-es" sz="6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es-ES" sz="6600" b="0" i="0" u="none" baseline="30000" dirty="0" err="1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mos</a:t>
            </a:r>
            <a:r>
              <a:rPr lang="es-ES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s-ES" sz="6600" b="0" i="0" u="none" baseline="30000" dirty="0" err="1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merrni</a:t>
            </a:r>
            <a:r>
              <a:rPr lang="es-ES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 me vete </a:t>
            </a:r>
            <a:r>
              <a:rPr lang="es-ES" sz="6600" b="0" i="0" u="none" baseline="30000" dirty="0" err="1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bimë</a:t>
            </a:r>
            <a:r>
              <a:rPr lang="es-ES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s-ES" sz="6600" b="0" i="0" u="none" baseline="30000" dirty="0" err="1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nga</a:t>
            </a:r>
            <a:r>
              <a:rPr lang="es-ES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s-ES" sz="6600" b="0" i="0" u="none" baseline="30000" dirty="0" err="1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udhëtimet</a:t>
            </a:r>
            <a:r>
              <a:rPr lang="es-ES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s-ES" sz="6600" b="0" i="0" u="none" baseline="30000" dirty="0" err="1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tuaja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6" ma:contentTypeDescription="Create a new document." ma:contentTypeScope="" ma:versionID="c5b2407e2382f80c6820033c975cf46d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9d03239c7c86f5a2f9ba396bd9d5b2c0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168315C-D0A3-4706-BF21-E4F95928CAD7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</ds:schemaRefs>
</ds:datastoreItem>
</file>

<file path=customXml/itemProps2.xml><?xml version="1.0" encoding="utf-8"?>
<ds:datastoreItem xmlns:ds="http://schemas.openxmlformats.org/officeDocument/2006/customXml" ds:itemID="{2B5E9177-54D0-4500-B39E-CD69135F2C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C85417-E8E7-4843-8C66-835CB3B6B39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60</Words>
  <Application>Microsoft Office PowerPoint</Application>
  <PresentationFormat>Custom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Valbona Paluka</cp:lastModifiedBy>
  <cp:revision>10</cp:revision>
  <dcterms:created xsi:type="dcterms:W3CDTF">2025-04-24T08:29:27Z</dcterms:created>
  <dcterms:modified xsi:type="dcterms:W3CDTF">2025-06-20T17:20:16Z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